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5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1F1E-BCE5-B84C-AC7F-163980B2E452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82F6A-E0AB-FB4D-9A3A-722B19E45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175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1F1E-BCE5-B84C-AC7F-163980B2E452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82F6A-E0AB-FB4D-9A3A-722B19E45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56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1F1E-BCE5-B84C-AC7F-163980B2E452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82F6A-E0AB-FB4D-9A3A-722B19E45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36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1F1E-BCE5-B84C-AC7F-163980B2E452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82F6A-E0AB-FB4D-9A3A-722B19E45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32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1F1E-BCE5-B84C-AC7F-163980B2E452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82F6A-E0AB-FB4D-9A3A-722B19E45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02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1F1E-BCE5-B84C-AC7F-163980B2E452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82F6A-E0AB-FB4D-9A3A-722B19E45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76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1F1E-BCE5-B84C-AC7F-163980B2E452}" type="datetimeFigureOut">
              <a:rPr lang="en-US" smtClean="0"/>
              <a:t>1/10/18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82F6A-E0AB-FB4D-9A3A-722B19E45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019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1F1E-BCE5-B84C-AC7F-163980B2E452}" type="datetimeFigureOut">
              <a:rPr lang="en-US" smtClean="0"/>
              <a:t>1/10/18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82F6A-E0AB-FB4D-9A3A-722B19E45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336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1F1E-BCE5-B84C-AC7F-163980B2E452}" type="datetimeFigureOut">
              <a:rPr lang="en-US" smtClean="0"/>
              <a:t>1/10/18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82F6A-E0AB-FB4D-9A3A-722B19E45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91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1F1E-BCE5-B84C-AC7F-163980B2E452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82F6A-E0AB-FB4D-9A3A-722B19E45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45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1F1E-BCE5-B84C-AC7F-163980B2E452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82F6A-E0AB-FB4D-9A3A-722B19E45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81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B1F1E-BCE5-B84C-AC7F-163980B2E452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82F6A-E0AB-FB4D-9A3A-722B19E45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82800"/>
            <a:ext cx="9144000" cy="2675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862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Wirthlin</dc:creator>
  <cp:lastModifiedBy>Michael Wirthlin</cp:lastModifiedBy>
  <cp:revision>1</cp:revision>
  <dcterms:created xsi:type="dcterms:W3CDTF">2018-01-10T23:55:02Z</dcterms:created>
  <dcterms:modified xsi:type="dcterms:W3CDTF">2018-01-10T23:55:46Z</dcterms:modified>
</cp:coreProperties>
</file>